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64" r:id="rId5"/>
    <p:sldId id="265" r:id="rId6"/>
    <p:sldId id="267" r:id="rId7"/>
    <p:sldId id="263" r:id="rId8"/>
    <p:sldId id="268" r:id="rId9"/>
    <p:sldId id="270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F1C"/>
    <a:srgbClr val="8F952B"/>
    <a:srgbClr val="A94861"/>
    <a:srgbClr val="2D4DA1"/>
    <a:srgbClr val="F88936"/>
    <a:srgbClr val="F77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622F6-5BB6-57ED-73ED-5352B59B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4FA8C3-29C5-D79C-9F71-A9BB96697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4C329B-D6DE-AAEE-158B-A7E4F7E0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77D76D-D8B6-99AA-F99B-C6B96FCF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566132-5458-A0F9-D2D7-BFD8A861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7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518344-1C88-F38A-4F4C-3F2093EE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F02E84-CCD0-793A-5DD8-7C9190BD9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984120-4002-D144-5CDD-1D496628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63058F-1A7F-B01A-3DB0-3B646271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255FD4-1F6D-03FD-7360-E75C4185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4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24B9E1-C78D-FF2D-499F-71898D62C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184D10-FB66-46D2-946A-E63317561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D24A1-1A8B-FFC9-0E1C-680994B8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7603EA-7362-4FE1-2645-6E42ABA2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C4571F-2B2B-79AE-04F5-3F62473F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3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3B3C1-965F-8994-E933-2E31599D7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CF727C-96F5-7BBA-816D-55F2C74B0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2E7CB-BE81-59CC-0AA2-02C69581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214DEF-8F8C-69AA-6B4E-050E3C4E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D87C1E-487E-F63C-8EF4-E9CDB8CC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6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590C9-8BB0-8EAF-F413-5D4E7784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6E5A5A-AF51-C626-DA8C-E0A57295B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E81198-EE7F-C885-48ED-483D4B16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F05044-295A-EB74-A9B5-D25D4F1E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B9AB20-22D0-53CC-E813-6EDD8AD0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5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0013D-8BEF-15DC-F280-4E83C66C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49DB07-1C76-5868-6AB9-EF722F653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A120C7-F368-3979-1E8A-1777A3E9B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64A233-1B8B-2737-E71D-EEE04547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81B2BA-C856-1D05-B9E4-F9BCA387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E09A73-3A7B-3900-2DBD-F2C5B246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5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80742-2484-7469-3D75-0F5AF88C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800C80-EA52-D154-5941-B2DDF0B53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E5219C-C077-DA30-92DB-32D0907A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43D65A-FC0A-725D-534E-F4171AF51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7EEC84-8FB8-52C4-8562-0A13933DB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1DC113B-D091-78E7-1B18-1B44F8B8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D100736-97F4-332D-9A59-B38B09CC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03F2FA-FFD1-7AD1-646B-FEA9AC2B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6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AB166-373A-F464-7E4B-0E6652C6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3A8B7B-B374-D36B-894A-677D1F089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78F7B-A4A7-B99C-6E57-DA9AE5AF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232EC2-66B2-E2BF-DF8B-59B63ED4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60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651BFD-966B-3C8F-8E53-661F921D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0B26F6A-99E1-1221-5783-F18C0FDE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443269-CED3-6FD5-7AC6-43645CA8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6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33180-909E-2F1C-4882-BF9694CC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E6B7AF-1F47-3365-CF4E-99DCC1DF1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B326F6-86ED-F6D2-4C4A-05170E697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22789-18FF-3F11-E69A-BCBB809B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5238D6-E434-0134-8D25-853094F5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725950-02CC-D532-6C0C-723D066B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8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C3B0D-1F66-AB8C-E27B-A31A85CD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A5C767-09D0-3AF7-F791-2DC3E85A2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82FC1D-7F02-689A-A701-F001ECFDC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7F7F94-77F6-8048-D4B7-6FD3D04A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008F7C-5D42-32D8-C217-55B8962B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B33F8B-1F2A-BDF6-B792-4F741E7E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4CF9C3-D1B6-30C9-3C7C-0AC65CDC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216CE7-18D2-862F-D0E8-F66F7A964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04D437-1230-6454-E35C-EE1CD64AA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C5D7AF-13CF-4EE7-B87E-27E15A0A2CBF}" type="datetimeFigureOut">
              <a:rPr lang="es-ES" smtClean="0"/>
              <a:t>06/05/2026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355DFF-ACDB-7053-85DD-9C653E90F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ADD5D8-0E77-1A6D-CC70-E643B3C9F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2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185DF8-AA2D-B414-4F0C-E593E15EBDA1}"/>
              </a:ext>
            </a:extLst>
          </p:cNvPr>
          <p:cNvSpPr txBox="1"/>
          <p:nvPr/>
        </p:nvSpPr>
        <p:spPr>
          <a:xfrm>
            <a:off x="200025" y="152400"/>
            <a:ext cx="3276600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 contourW="19050">
              <a:bevelT w="38100" h="38100" prst="angle"/>
              <a:contourClr>
                <a:srgbClr val="F77510"/>
              </a:contourClr>
            </a:sp3d>
          </a:bodyPr>
          <a:lstStyle/>
          <a:p>
            <a:pPr algn="ctr"/>
            <a:r>
              <a:rPr lang="es-ES" sz="80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r>
              <a:rPr lang="cs-CZ" sz="80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ĚŘ</a:t>
            </a:r>
            <a:r>
              <a:rPr lang="es-ES" sz="80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A JE</a:t>
            </a:r>
            <a:r>
              <a:rPr lang="cs-CZ" sz="80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ŽÍŠI</a:t>
            </a:r>
            <a:endParaRPr lang="es-ES" sz="8000" b="1" dirty="0">
              <a:ln w="12700" cmpd="sng">
                <a:noFill/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108331-990B-F221-B6A6-5C26D9286D2F}"/>
              </a:ext>
            </a:extLst>
          </p:cNvPr>
          <p:cNvSpPr txBox="1"/>
          <p:nvPr/>
        </p:nvSpPr>
        <p:spPr>
          <a:xfrm>
            <a:off x="7820025" y="6067425"/>
            <a:ext cx="422910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/>
              <a:t>Vi</a:t>
            </a:r>
            <a:r>
              <a:rPr lang="cs-CZ" b="1" dirty="0"/>
              <a:t>dění </a:t>
            </a:r>
            <a:r>
              <a:rPr lang="es-ES" b="1" dirty="0"/>
              <a:t>Elen G. White</a:t>
            </a:r>
            <a:r>
              <a:rPr lang="cs-CZ" b="1" dirty="0" err="1"/>
              <a:t>ové</a:t>
            </a:r>
            <a:r>
              <a:rPr lang="cs-CZ" b="1" dirty="0"/>
              <a:t> jak je popisuje </a:t>
            </a:r>
            <a:r>
              <a:rPr lang="cs-CZ" b="1" i="1" dirty="0" err="1"/>
              <a:t>Eearly</a:t>
            </a:r>
            <a:r>
              <a:rPr lang="cs-CZ" b="1" i="1" dirty="0"/>
              <a:t> </a:t>
            </a:r>
            <a:r>
              <a:rPr lang="cs-CZ" b="1" i="1" dirty="0" err="1"/>
              <a:t>writings</a:t>
            </a:r>
            <a:r>
              <a:rPr lang="cs-CZ" b="1" dirty="0"/>
              <a:t> na</a:t>
            </a:r>
            <a:r>
              <a:rPr lang="es-ES" b="1" dirty="0"/>
              <a:t> </a:t>
            </a:r>
            <a:r>
              <a:rPr lang="cs-CZ" b="1" dirty="0"/>
              <a:t>stranách</a:t>
            </a:r>
            <a:r>
              <a:rPr lang="es-ES" b="1" dirty="0"/>
              <a:t> 79-80</a:t>
            </a:r>
          </a:p>
        </p:txBody>
      </p:sp>
    </p:spTree>
    <p:extLst>
      <p:ext uri="{BB962C8B-B14F-4D97-AF65-F5344CB8AC3E}">
        <p14:creationId xmlns:p14="http://schemas.microsoft.com/office/powerpoint/2010/main" val="28871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E6D76B-75F9-EED7-D569-786DD12206D2}"/>
              </a:ext>
            </a:extLst>
          </p:cNvPr>
          <p:cNvSpPr txBox="1"/>
          <p:nvPr/>
        </p:nvSpPr>
        <p:spPr>
          <a:xfrm>
            <a:off x="4962525" y="67310"/>
            <a:ext cx="72157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Viděl</a:t>
            </a:r>
            <a:r>
              <a:rPr lang="cs-CZ" sz="2000" b="1" dirty="0"/>
              <a:t>a jsem se, jak sedím v hlubokém zoufalství a s</a:t>
            </a:r>
            <a:r>
              <a:rPr lang="es-ES" sz="2000" b="1" dirty="0"/>
              <a:t> tváří schovanou v dlaních přemýšlel</a:t>
            </a:r>
            <a:r>
              <a:rPr lang="cs-CZ" sz="2000" b="1" dirty="0"/>
              <a:t>a: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1DECF4-071F-B432-B676-ACA5D4894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3590925"/>
            <a:ext cx="5578259" cy="3181351"/>
          </a:xfrm>
          <a:prstGeom prst="roundRect">
            <a:avLst>
              <a:gd name="adj" fmla="val 35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7C51A9-6A4A-777F-824F-81CC2848B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275" r="8964" b="497"/>
          <a:stretch>
            <a:fillRect/>
          </a:stretch>
        </p:blipFill>
        <p:spPr>
          <a:xfrm>
            <a:off x="266699" y="85724"/>
            <a:ext cx="4514851" cy="3391473"/>
          </a:xfrm>
          <a:prstGeom prst="roundRect">
            <a:avLst>
              <a:gd name="adj" fmla="val 315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A8A3A6B-A310-243F-2A60-A8096C402017}"/>
              </a:ext>
            </a:extLst>
          </p:cNvPr>
          <p:cNvSpPr txBox="1"/>
          <p:nvPr/>
        </p:nvSpPr>
        <p:spPr>
          <a:xfrm>
            <a:off x="4962525" y="2105561"/>
            <a:ext cx="72157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V tu chvíli se dveře otevřely a dovnitř vstoupila postava krásného vzhledu a postavení. Podíval</a:t>
            </a:r>
            <a:r>
              <a:rPr lang="cs-CZ" sz="2000" b="1" dirty="0"/>
              <a:t>a</a:t>
            </a:r>
            <a:r>
              <a:rPr lang="es-ES" sz="2000" b="1" dirty="0"/>
              <a:t> se na mě soucitně</a:t>
            </a:r>
            <a:r>
              <a:rPr lang="cs-CZ" sz="2000" b="1" dirty="0"/>
              <a:t>         </a:t>
            </a:r>
            <a:r>
              <a:rPr lang="es-ES" sz="2000" b="1" dirty="0"/>
              <a:t> a řekl</a:t>
            </a:r>
            <a:r>
              <a:rPr lang="cs-CZ" sz="2000" b="1" dirty="0"/>
              <a:t>a</a:t>
            </a:r>
            <a:r>
              <a:rPr lang="es-ES" sz="2000" b="1" dirty="0"/>
              <a:t>: "Chceš vidět Ježíše? Je tady, a můžeš ho vidět, jestli chceš. Vezmi si, co máš, a následuj mě.</a:t>
            </a:r>
            <a:r>
              <a:rPr lang="cs-CZ" sz="2000" b="1" dirty="0"/>
              <a:t>“</a:t>
            </a:r>
            <a:endParaRPr lang="es-ES" sz="20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D3E64D6-63D3-B07A-FB14-3BE194E25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41" y="3590924"/>
            <a:ext cx="5578260" cy="3181352"/>
          </a:xfrm>
          <a:prstGeom prst="roundRect">
            <a:avLst>
              <a:gd name="adj" fmla="val 38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B0A73A5-811F-7F6C-A1D0-ED7DF891C878}"/>
              </a:ext>
            </a:extLst>
          </p:cNvPr>
          <p:cNvSpPr txBox="1"/>
          <p:nvPr/>
        </p:nvSpPr>
        <p:spPr>
          <a:xfrm>
            <a:off x="4962525" y="932547"/>
            <a:ext cx="72157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2000" b="1" dirty="0">
                <a:solidFill>
                  <a:prstClr val="black"/>
                </a:solidFill>
              </a:rPr>
              <a:t>Kdyby byl Ježíš na zemi, šl</a:t>
            </a:r>
            <a:r>
              <a:rPr lang="cs-CZ" sz="2000" b="1" dirty="0">
                <a:solidFill>
                  <a:prstClr val="black"/>
                </a:solidFill>
              </a:rPr>
              <a:t>a</a:t>
            </a:r>
            <a:r>
              <a:rPr lang="es-ES" sz="2000" b="1" dirty="0">
                <a:solidFill>
                  <a:prstClr val="black"/>
                </a:solidFill>
              </a:rPr>
              <a:t> bych a padl</a:t>
            </a:r>
            <a:r>
              <a:rPr lang="cs-CZ" sz="2000" b="1" dirty="0">
                <a:solidFill>
                  <a:prstClr val="black"/>
                </a:solidFill>
              </a:rPr>
              <a:t>a</a:t>
            </a:r>
            <a:r>
              <a:rPr lang="es-ES" sz="2000" b="1" dirty="0">
                <a:solidFill>
                  <a:prstClr val="black"/>
                </a:solidFill>
              </a:rPr>
              <a:t> k </a:t>
            </a:r>
            <a:r>
              <a:rPr lang="cs-CZ" sz="2000" b="1" dirty="0">
                <a:solidFill>
                  <a:prstClr val="black"/>
                </a:solidFill>
              </a:rPr>
              <a:t>J</a:t>
            </a:r>
            <a:r>
              <a:rPr lang="es-ES" sz="2000" b="1" dirty="0">
                <a:solidFill>
                  <a:prstClr val="black"/>
                </a:solidFill>
              </a:rPr>
              <a:t>eho nohám a ukázal</a:t>
            </a:r>
            <a:r>
              <a:rPr lang="cs-CZ" sz="2000" b="1" dirty="0">
                <a:solidFill>
                  <a:prstClr val="black"/>
                </a:solidFill>
              </a:rPr>
              <a:t>a</a:t>
            </a:r>
            <a:r>
              <a:rPr lang="es-ES" sz="2000" b="1" dirty="0">
                <a:solidFill>
                  <a:prstClr val="black"/>
                </a:solidFill>
              </a:rPr>
              <a:t> mu, jak moc trpím. Neodmítl</a:t>
            </a:r>
            <a:r>
              <a:rPr lang="cs-CZ" sz="2000" b="1" dirty="0">
                <a:solidFill>
                  <a:prstClr val="black"/>
                </a:solidFill>
              </a:rPr>
              <a:t> by</a:t>
            </a:r>
            <a:r>
              <a:rPr lang="es-ES" sz="2000" b="1" dirty="0">
                <a:solidFill>
                  <a:prstClr val="black"/>
                </a:solidFill>
              </a:rPr>
              <a:t> mě. Měl by nade mnou slitování a já bych ho navždy milovala a sloužila mu.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5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6F61FF-1B11-E74A-34F6-B0756E4FA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570534-534B-AE8F-52ED-B004424BE567}"/>
              </a:ext>
            </a:extLst>
          </p:cNvPr>
          <p:cNvSpPr txBox="1"/>
          <p:nvPr/>
        </p:nvSpPr>
        <p:spPr>
          <a:xfrm>
            <a:off x="92748" y="-19334"/>
            <a:ext cx="66788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Vyslechla</a:t>
            </a:r>
            <a:r>
              <a:rPr lang="es-ES" sz="2000" b="1" dirty="0"/>
              <a:t> jsem tato slova s nevyslovitelnou radostí a vesele jsem shromáždil</a:t>
            </a:r>
            <a:r>
              <a:rPr lang="cs-CZ" sz="2000" b="1" dirty="0"/>
              <a:t>a</a:t>
            </a:r>
            <a:r>
              <a:rPr lang="es-ES" sz="2000" b="1" dirty="0"/>
              <a:t> vše, co jsem měl</a:t>
            </a:r>
            <a:r>
              <a:rPr lang="cs-CZ" sz="2000" b="1" dirty="0"/>
              <a:t>a</a:t>
            </a:r>
            <a:r>
              <a:rPr lang="es-ES" sz="2000" b="1" dirty="0"/>
              <a:t>, všechny drobnosti, kter</a:t>
            </a:r>
            <a:r>
              <a:rPr lang="cs-CZ" sz="2000" b="1" dirty="0" err="1"/>
              <a:t>ých</a:t>
            </a:r>
            <a:r>
              <a:rPr lang="es-ES" sz="2000" b="1" dirty="0"/>
              <a:t> jsem si vážil</a:t>
            </a:r>
            <a:r>
              <a:rPr lang="cs-CZ" sz="2000" b="1" dirty="0"/>
              <a:t>a</a:t>
            </a:r>
            <a:r>
              <a:rPr lang="es-ES" sz="2000" b="1" dirty="0"/>
              <a:t>, a následoval</a:t>
            </a:r>
            <a:r>
              <a:rPr lang="cs-CZ" sz="2000" b="1" dirty="0"/>
              <a:t>a</a:t>
            </a:r>
            <a:r>
              <a:rPr lang="es-ES" sz="2000" b="1" dirty="0"/>
              <a:t> svého průvodce.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DCB49B-952D-8059-85EA-8E61FD0E2042}"/>
              </a:ext>
            </a:extLst>
          </p:cNvPr>
          <p:cNvSpPr txBox="1"/>
          <p:nvPr/>
        </p:nvSpPr>
        <p:spPr>
          <a:xfrm>
            <a:off x="292894" y="4461213"/>
            <a:ext cx="4955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Vedl mě ke strmému a křehce vypadajícímu </a:t>
            </a:r>
            <a:r>
              <a:rPr lang="cs-CZ" sz="2000" b="1" dirty="0"/>
              <a:t>žebříku</a:t>
            </a:r>
            <a:r>
              <a:rPr lang="es-ES" sz="2000" b="1" dirty="0"/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4ECBF7-916F-0BDA-BDE2-FC27C9B0D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1" y="134689"/>
            <a:ext cx="5192924" cy="2902877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C0DE40-4DE3-A979-BA7D-A9B450092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5" y="1254443"/>
            <a:ext cx="5622830" cy="3206770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8410FC-EF64-0AF2-8B95-A836F1A0E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64" y="3191589"/>
            <a:ext cx="6170811" cy="3531722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BA3DAB-0AA1-CD0F-17A9-77E878CED620}"/>
              </a:ext>
            </a:extLst>
          </p:cNvPr>
          <p:cNvSpPr txBox="1"/>
          <p:nvPr/>
        </p:nvSpPr>
        <p:spPr>
          <a:xfrm>
            <a:off x="292894" y="5178624"/>
            <a:ext cx="556817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2000" b="1" dirty="0">
                <a:solidFill>
                  <a:prstClr val="black"/>
                </a:solidFill>
              </a:rPr>
              <a:t>Když jsem začal</a:t>
            </a:r>
            <a:r>
              <a:rPr lang="cs-CZ" sz="2000" b="1" dirty="0">
                <a:solidFill>
                  <a:prstClr val="black"/>
                </a:solidFill>
              </a:rPr>
              <a:t>a</a:t>
            </a:r>
            <a:r>
              <a:rPr lang="es-ES" sz="2000" b="1" dirty="0">
                <a:solidFill>
                  <a:prstClr val="black"/>
                </a:solidFill>
              </a:rPr>
              <a:t> stoupat po </a:t>
            </a:r>
            <a:r>
              <a:rPr lang="cs-CZ" sz="2000" b="1" dirty="0">
                <a:solidFill>
                  <a:prstClr val="black"/>
                </a:solidFill>
              </a:rPr>
              <a:t>příčkách</a:t>
            </a:r>
            <a:r>
              <a:rPr lang="es-ES" sz="2000" b="1" dirty="0">
                <a:solidFill>
                  <a:prstClr val="black"/>
                </a:solidFill>
              </a:rPr>
              <a:t>, průvodce mě varoval, abych měl</a:t>
            </a:r>
            <a:r>
              <a:rPr lang="cs-CZ" sz="2000" b="1" dirty="0">
                <a:solidFill>
                  <a:prstClr val="black"/>
                </a:solidFill>
              </a:rPr>
              <a:t>a</a:t>
            </a:r>
            <a:r>
              <a:rPr lang="es-ES" sz="2000" b="1" dirty="0">
                <a:solidFill>
                  <a:prstClr val="black"/>
                </a:solidFill>
              </a:rPr>
              <a:t> oči vzhůru, jinak se mi zatočí hlava a spadnu. Mnozí další, kteří vystoupali po </a:t>
            </a:r>
            <a:r>
              <a:rPr lang="cs-CZ" sz="2000" b="1" dirty="0">
                <a:solidFill>
                  <a:prstClr val="black"/>
                </a:solidFill>
              </a:rPr>
              <a:t>žebříku</a:t>
            </a:r>
            <a:r>
              <a:rPr lang="es-ES" sz="2000" b="1" dirty="0">
                <a:solidFill>
                  <a:prstClr val="black"/>
                </a:solidFill>
              </a:rPr>
              <a:t>, spadli dříve, než dosáhli vrcholu.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8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F0BB97-E015-42EE-0E35-D858F5AC8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3F0AF91-4741-CD81-0B15-2D380FC82182}"/>
              </a:ext>
            </a:extLst>
          </p:cNvPr>
          <p:cNvSpPr txBox="1"/>
          <p:nvPr/>
        </p:nvSpPr>
        <p:spPr>
          <a:xfrm>
            <a:off x="611563" y="165498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/>
              <a:t>Nakonec jsem vstoupila na poslední příčku a zůstali </a:t>
            </a:r>
            <a:r>
              <a:rPr lang="pl-PL" sz="2000" b="1"/>
              <a:t>jsme stát </a:t>
            </a:r>
            <a:r>
              <a:rPr lang="pl-PL" sz="2000" b="1" dirty="0"/>
              <a:t>přede dveřmi.</a:t>
            </a:r>
            <a:endParaRPr lang="es-ES" sz="2000" b="1" dirty="0"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2DDEF0-8A1D-D485-FADB-0D7996BEF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46457"/>
            <a:ext cx="5826944" cy="3334918"/>
          </a:xfrm>
          <a:prstGeom prst="roundRect">
            <a:avLst>
              <a:gd name="adj" fmla="val 820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D1AAE7-A3D9-6366-634F-EE2E91E4F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7" y="3457573"/>
            <a:ext cx="5826947" cy="3334919"/>
          </a:xfrm>
          <a:prstGeom prst="roundRect">
            <a:avLst>
              <a:gd name="adj" fmla="val 966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E07572-32E8-3C62-4D53-136AE7820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3457575"/>
            <a:ext cx="5826944" cy="3334918"/>
          </a:xfrm>
          <a:prstGeom prst="roundRect">
            <a:avLst>
              <a:gd name="adj" fmla="val 76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0217DE-01C0-E433-B29D-C23A9F87D2E4}"/>
              </a:ext>
            </a:extLst>
          </p:cNvPr>
          <p:cNvSpPr txBox="1"/>
          <p:nvPr/>
        </p:nvSpPr>
        <p:spPr>
          <a:xfrm>
            <a:off x="611563" y="1100056"/>
            <a:ext cx="4760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prstClr val="black"/>
                </a:solidFill>
              </a:rPr>
              <a:t>Tam mi průvodce řekl, abych</a:t>
            </a:r>
            <a:r>
              <a:rPr lang="cs-CZ" sz="2000" b="1" dirty="0">
                <a:solidFill>
                  <a:prstClr val="black"/>
                </a:solidFill>
              </a:rPr>
              <a:t> tam</a:t>
            </a:r>
            <a:r>
              <a:rPr lang="es-ES" sz="2000" b="1" dirty="0">
                <a:solidFill>
                  <a:prstClr val="black"/>
                </a:solidFill>
              </a:rPr>
              <a:t> nechal</a:t>
            </a:r>
            <a:r>
              <a:rPr lang="cs-CZ" sz="2000" b="1" dirty="0">
                <a:solidFill>
                  <a:prstClr val="black"/>
                </a:solidFill>
              </a:rPr>
              <a:t>a</a:t>
            </a:r>
            <a:r>
              <a:rPr lang="es-ES" sz="2000" b="1" dirty="0">
                <a:solidFill>
                  <a:prstClr val="black"/>
                </a:solidFill>
              </a:rPr>
              <a:t> vše, co jsem si přinesl</a:t>
            </a:r>
            <a:r>
              <a:rPr lang="cs-CZ" sz="2000" b="1" dirty="0">
                <a:solidFill>
                  <a:prstClr val="black"/>
                </a:solidFill>
              </a:rPr>
              <a:t>a</a:t>
            </a:r>
            <a:r>
              <a:rPr lang="es-ES" sz="2000" b="1" dirty="0">
                <a:solidFill>
                  <a:prstClr val="black"/>
                </a:solidFill>
              </a:rPr>
              <a:t>. Všechno jsem s radostí </a:t>
            </a:r>
            <a:r>
              <a:rPr lang="cs-CZ" sz="2000" b="1" dirty="0">
                <a:solidFill>
                  <a:prstClr val="black"/>
                </a:solidFill>
              </a:rPr>
              <a:t>od</a:t>
            </a:r>
            <a:r>
              <a:rPr lang="es-ES" sz="2000" b="1" dirty="0">
                <a:solidFill>
                  <a:prstClr val="black"/>
                </a:solidFill>
              </a:rPr>
              <a:t>ložil</a:t>
            </a:r>
            <a:r>
              <a:rPr lang="cs-CZ" sz="2000" b="1" dirty="0">
                <a:solidFill>
                  <a:prstClr val="black"/>
                </a:solidFill>
              </a:rPr>
              <a:t>a</a:t>
            </a:r>
            <a:r>
              <a:rPr lang="es-ES" sz="2000" b="1" dirty="0">
                <a:solidFill>
                  <a:prstClr val="black"/>
                </a:solidFill>
              </a:rPr>
              <a:t>.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996A8F-8F6E-6DF3-34DC-0734FE72E6C8}"/>
              </a:ext>
            </a:extLst>
          </p:cNvPr>
          <p:cNvSpPr txBox="1"/>
          <p:nvPr/>
        </p:nvSpPr>
        <p:spPr>
          <a:xfrm>
            <a:off x="611563" y="2342390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prstClr val="black"/>
                </a:solidFill>
              </a:rPr>
              <a:t>P</a:t>
            </a:r>
            <a:r>
              <a:rPr lang="cs-CZ" sz="2000" b="1" dirty="0" err="1">
                <a:solidFill>
                  <a:prstClr val="black"/>
                </a:solidFill>
              </a:rPr>
              <a:t>otom</a:t>
            </a:r>
            <a:r>
              <a:rPr lang="es-ES" sz="2000" b="1" dirty="0">
                <a:solidFill>
                  <a:prstClr val="black"/>
                </a:solidFill>
              </a:rPr>
              <a:t> průvodce otevřel dveře a řekl mi,</a:t>
            </a:r>
            <a:r>
              <a:rPr lang="cs-CZ" sz="2000" b="1" dirty="0">
                <a:solidFill>
                  <a:prstClr val="black"/>
                </a:solidFill>
              </a:rPr>
              <a:t>      </a:t>
            </a:r>
            <a:r>
              <a:rPr lang="es-ES" sz="2000" b="1" dirty="0">
                <a:solidFill>
                  <a:prstClr val="black"/>
                </a:solidFill>
              </a:rPr>
              <a:t> ať vstoupím.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20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B0FF99-63AB-2008-B01B-67A638A42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50B05E-AF8B-970D-60BB-8BB85B8E81A7}"/>
              </a:ext>
            </a:extLst>
          </p:cNvPr>
          <p:cNvSpPr txBox="1"/>
          <p:nvPr/>
        </p:nvSpPr>
        <p:spPr>
          <a:xfrm>
            <a:off x="306832" y="219075"/>
            <a:ext cx="515302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sz="2000" b="1" dirty="0"/>
              <a:t>Za</a:t>
            </a:r>
            <a:r>
              <a:rPr lang="es-ES" sz="2000" b="1" dirty="0"/>
              <a:t> chvíli jsem stál</a:t>
            </a:r>
            <a:r>
              <a:rPr lang="cs-CZ" sz="2000" b="1" dirty="0"/>
              <a:t>a</a:t>
            </a:r>
            <a:r>
              <a:rPr lang="es-ES" sz="2000" b="1" dirty="0"/>
              <a:t> před Ježíšem. Nebyl</a:t>
            </a:r>
            <a:r>
              <a:rPr lang="cs-CZ" sz="2000" b="1" dirty="0"/>
              <a:t>o</a:t>
            </a:r>
            <a:r>
              <a:rPr lang="es-ES" sz="2000" b="1" dirty="0"/>
              <a:t> </a:t>
            </a:r>
            <a:r>
              <a:rPr lang="cs-CZ" sz="2000" b="1" dirty="0"/>
              <a:t>po</a:t>
            </a:r>
            <a:r>
              <a:rPr lang="es-ES" sz="2000" b="1" dirty="0"/>
              <a:t>chyb, neboť ta krásná postava, ten výraz laskavosti a majestátu, nemohl </a:t>
            </a:r>
            <a:r>
              <a:rPr lang="cs-CZ" sz="2000" b="1" dirty="0"/>
              <a:t>patřit nikomu jinému</a:t>
            </a:r>
            <a:r>
              <a:rPr lang="es-ES" sz="2000" b="1" dirty="0">
                <a:effectLst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Když na m</a:t>
            </a:r>
            <a:r>
              <a:rPr lang="cs-CZ" sz="2000" b="1" dirty="0"/>
              <a:t>n</a:t>
            </a:r>
            <a:r>
              <a:rPr lang="es-ES" sz="2000" b="1" dirty="0"/>
              <a:t>ě </a:t>
            </a:r>
            <a:r>
              <a:rPr lang="cs-CZ" sz="2000" b="1" dirty="0"/>
              <a:t>utkvěl</a:t>
            </a:r>
            <a:r>
              <a:rPr lang="es-ES" sz="2000" b="1" dirty="0"/>
              <a:t> jeho pohled, hned jsem věděl</a:t>
            </a:r>
            <a:r>
              <a:rPr lang="cs-CZ" sz="2000" b="1" dirty="0"/>
              <a:t>a</a:t>
            </a:r>
            <a:r>
              <a:rPr lang="es-ES" sz="2000" b="1" dirty="0"/>
              <a:t>, že rozumí všem proměnám mého života a všem mým intimním myšlenkám </a:t>
            </a:r>
            <a:r>
              <a:rPr lang="cs-CZ" sz="2000" b="1" dirty="0"/>
              <a:t>        </a:t>
            </a:r>
            <a:r>
              <a:rPr lang="es-ES" sz="2000" b="1" dirty="0"/>
              <a:t>a emocím</a:t>
            </a:r>
            <a:r>
              <a:rPr lang="es-ES" sz="2000" b="1" dirty="0">
                <a:effectLst/>
              </a:rPr>
              <a:t>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6FBE42-0DB7-8B99-572F-65DF2D43DD53}"/>
              </a:ext>
            </a:extLst>
          </p:cNvPr>
          <p:cNvSpPr txBox="1"/>
          <p:nvPr/>
        </p:nvSpPr>
        <p:spPr>
          <a:xfrm>
            <a:off x="6242967" y="4143375"/>
            <a:ext cx="515302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000" b="1" dirty="0"/>
              <a:t>Snažila jsem se chránit před jeho pohledem, protože jsem mu nemohla odolat, ale on ke mně přišel s úsměvem, položil mi ruku na hlavu a řekl: "Neboj se."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Sladký zvuk jeho hlasu mi rozbušil srdce blažeností, kterou jsem do té doby nezažila.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096364-4A19-FF83-97FF-10737BFFD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22" y="123825"/>
            <a:ext cx="6279715" cy="3581400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94A7C91-89E8-7960-97BF-75C6BE552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7790"/>
          <a:stretch>
            <a:fillRect/>
          </a:stretch>
        </p:blipFill>
        <p:spPr>
          <a:xfrm>
            <a:off x="232664" y="3140124"/>
            <a:ext cx="5301362" cy="3594051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26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23EB129-DE2C-7650-2A84-40033B21F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r="7056"/>
          <a:stretch>
            <a:fillRect/>
          </a:stretch>
        </p:blipFill>
        <p:spPr>
          <a:xfrm>
            <a:off x="6246795" y="2863516"/>
            <a:ext cx="5796486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903210-EACD-AFBB-9057-E0821110AC84}"/>
              </a:ext>
            </a:extLst>
          </p:cNvPr>
          <p:cNvSpPr txBox="1"/>
          <p:nvPr/>
        </p:nvSpPr>
        <p:spPr>
          <a:xfrm>
            <a:off x="6467476" y="759050"/>
            <a:ext cx="5194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Byl</a:t>
            </a:r>
            <a:r>
              <a:rPr lang="cs-CZ" sz="2400" b="1" dirty="0"/>
              <a:t>a</a:t>
            </a:r>
            <a:r>
              <a:rPr lang="es-ES" sz="2400" b="1" dirty="0"/>
              <a:t> jsem příliš šťastn</a:t>
            </a:r>
            <a:r>
              <a:rPr lang="cs-CZ" sz="2400" b="1" dirty="0"/>
              <a:t>á na to</a:t>
            </a:r>
            <a:r>
              <a:rPr lang="es-ES" sz="2400" b="1" dirty="0"/>
              <a:t>, abych vyslovil</a:t>
            </a:r>
            <a:r>
              <a:rPr lang="cs-CZ" sz="2400" b="1" dirty="0"/>
              <a:t>a</a:t>
            </a:r>
            <a:r>
              <a:rPr lang="es-ES" sz="2400" b="1" dirty="0"/>
              <a:t> jediné slovo, a tak jsem hluboce dojat</a:t>
            </a:r>
            <a:r>
              <a:rPr lang="cs-CZ" sz="2400" b="1" dirty="0"/>
              <a:t>a</a:t>
            </a:r>
            <a:r>
              <a:rPr lang="es-ES" sz="2400" b="1" dirty="0"/>
              <a:t> padl</a:t>
            </a:r>
            <a:r>
              <a:rPr lang="cs-CZ" sz="2400" b="1" dirty="0"/>
              <a:t>a</a:t>
            </a:r>
            <a:r>
              <a:rPr lang="es-ES" sz="2400" b="1" dirty="0"/>
              <a:t> k </a:t>
            </a:r>
            <a:r>
              <a:rPr lang="cs-CZ" sz="2400" b="1" dirty="0"/>
              <a:t>J</a:t>
            </a:r>
            <a:r>
              <a:rPr lang="es-ES" sz="2400" b="1" dirty="0"/>
              <a:t>eho nohám.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D0A2F8-F9AF-6180-577B-4D1FF41CB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r="6224"/>
          <a:stretch>
            <a:fillRect/>
          </a:stretch>
        </p:blipFill>
        <p:spPr>
          <a:xfrm>
            <a:off x="167969" y="227646"/>
            <a:ext cx="5908781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68561E-AB06-B28A-D0BF-A9BE990A034D}"/>
              </a:ext>
            </a:extLst>
          </p:cNvPr>
          <p:cNvSpPr txBox="1"/>
          <p:nvPr/>
        </p:nvSpPr>
        <p:spPr>
          <a:xfrm>
            <a:off x="723713" y="4407754"/>
            <a:ext cx="4849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2400" b="1" dirty="0">
                <a:solidFill>
                  <a:prstClr val="black"/>
                </a:solidFill>
              </a:rPr>
              <a:t>Když jsem tam ležel</a:t>
            </a:r>
            <a:r>
              <a:rPr lang="cs-CZ" sz="2400" b="1" dirty="0">
                <a:solidFill>
                  <a:prstClr val="black"/>
                </a:solidFill>
              </a:rPr>
              <a:t>a</a:t>
            </a:r>
            <a:r>
              <a:rPr lang="es-ES" sz="2400" b="1" dirty="0">
                <a:solidFill>
                  <a:prstClr val="black"/>
                </a:solidFill>
              </a:rPr>
              <a:t>,</a:t>
            </a:r>
            <a:r>
              <a:rPr lang="cs-CZ" sz="2400" b="1" dirty="0">
                <a:solidFill>
                  <a:prstClr val="black"/>
                </a:solidFill>
              </a:rPr>
              <a:t> měla jsem</a:t>
            </a:r>
            <a:r>
              <a:rPr lang="es-ES" sz="2400" b="1" dirty="0">
                <a:solidFill>
                  <a:prstClr val="black"/>
                </a:solidFill>
              </a:rPr>
              <a:t> před očima</a:t>
            </a:r>
            <a:r>
              <a:rPr lang="cs-CZ" sz="2400" b="1" dirty="0">
                <a:solidFill>
                  <a:prstClr val="black"/>
                </a:solidFill>
              </a:rPr>
              <a:t> nádherné obrazy a zakusila pokoj a jistotu nebe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5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84BF3-764F-F1C5-7E84-3EBB74AA6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095BDC-85A7-7A74-F495-D523F7B5CA5E}"/>
              </a:ext>
            </a:extLst>
          </p:cNvPr>
          <p:cNvSpPr txBox="1"/>
          <p:nvPr/>
        </p:nvSpPr>
        <p:spPr>
          <a:xfrm>
            <a:off x="190500" y="200025"/>
            <a:ext cx="58609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Nakonec, když jsem </a:t>
            </a:r>
            <a:r>
              <a:rPr lang="cs-CZ" sz="2000" b="1" dirty="0"/>
              <a:t>se</a:t>
            </a:r>
            <a:r>
              <a:rPr lang="es-ES" sz="2000" b="1" dirty="0"/>
              <a:t>bral</a:t>
            </a:r>
            <a:r>
              <a:rPr lang="cs-CZ" sz="2000" b="1" dirty="0"/>
              <a:t>a</a:t>
            </a:r>
            <a:r>
              <a:rPr lang="es-ES" sz="2000" b="1" dirty="0"/>
              <a:t> síly, jsem vstal</a:t>
            </a:r>
            <a:r>
              <a:rPr lang="cs-CZ" sz="2000" b="1" dirty="0"/>
              <a:t>a</a:t>
            </a:r>
            <a:r>
              <a:rPr lang="es-ES" sz="2000" b="1" dirty="0"/>
              <a:t>. Láskyplné oči Ježíše se na mě stále dívaly a jeho úsměv naplnil mou duši radostí. Jeho přítomnost ve mně probudila svatou úctu a nevyslovitelnou lásku.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6BEF85-F086-622F-5B47-CEABFA251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/>
          <a:stretch>
            <a:fillRect/>
          </a:stretch>
        </p:blipFill>
        <p:spPr>
          <a:xfrm>
            <a:off x="6166213" y="133350"/>
            <a:ext cx="5860947" cy="3092022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699A6E-A319-4201-B7DA-4F54E1DE12AF}"/>
              </a:ext>
            </a:extLst>
          </p:cNvPr>
          <p:cNvSpPr txBox="1"/>
          <p:nvPr/>
        </p:nvSpPr>
        <p:spPr>
          <a:xfrm>
            <a:off x="190500" y="1929243"/>
            <a:ext cx="60340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Průvodce pak otevřel dveře a oba jsme vyšli ven.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20740C-53A5-0490-4513-6035FF651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4" y="3360746"/>
            <a:ext cx="5860947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37C049-1951-72C1-80EA-56DF6BC35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13" y="3360746"/>
            <a:ext cx="5860948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3A5BD7-9125-3FAF-2529-F549154B03BD}"/>
              </a:ext>
            </a:extLst>
          </p:cNvPr>
          <p:cNvSpPr txBox="1"/>
          <p:nvPr/>
        </p:nvSpPr>
        <p:spPr>
          <a:xfrm>
            <a:off x="190500" y="2427356"/>
            <a:ext cx="5881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prstClr val="black"/>
                </a:solidFill>
              </a:rPr>
              <a:t>Nařídil mi, abych si vzal</a:t>
            </a:r>
            <a:r>
              <a:rPr lang="cs-CZ" sz="2000" b="1" dirty="0">
                <a:solidFill>
                  <a:prstClr val="black"/>
                </a:solidFill>
              </a:rPr>
              <a:t>a</a:t>
            </a:r>
            <a:r>
              <a:rPr lang="es-ES" sz="2000" b="1" dirty="0">
                <a:solidFill>
                  <a:prstClr val="black"/>
                </a:solidFill>
              </a:rPr>
              <a:t> všechno, co jsem </a:t>
            </a:r>
            <a:r>
              <a:rPr lang="cs-CZ" sz="2000" b="1" dirty="0">
                <a:solidFill>
                  <a:prstClr val="black"/>
                </a:solidFill>
              </a:rPr>
              <a:t>po</a:t>
            </a:r>
            <a:r>
              <a:rPr lang="es-ES" sz="2000" b="1" dirty="0">
                <a:solidFill>
                  <a:prstClr val="black"/>
                </a:solidFill>
              </a:rPr>
              <a:t>nechal</a:t>
            </a:r>
            <a:r>
              <a:rPr lang="cs-CZ" sz="2000" b="1" dirty="0">
                <a:solidFill>
                  <a:prstClr val="black"/>
                </a:solidFill>
              </a:rPr>
              <a:t>a</a:t>
            </a:r>
            <a:r>
              <a:rPr lang="es-ES" sz="2000" b="1" dirty="0">
                <a:solidFill>
                  <a:prstClr val="black"/>
                </a:solidFill>
              </a:rPr>
              <a:t> venku.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53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DA93A87-F74C-A8A0-4A64-F5C105E2B4DE}"/>
              </a:ext>
            </a:extLst>
          </p:cNvPr>
          <p:cNvSpPr txBox="1"/>
          <p:nvPr/>
        </p:nvSpPr>
        <p:spPr>
          <a:xfrm>
            <a:off x="263193" y="139641"/>
            <a:ext cx="11665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prstClr val="black"/>
                </a:solidFill>
              </a:rPr>
              <a:t>Nakonec mi</a:t>
            </a:r>
            <a:r>
              <a:rPr lang="es-ES" sz="2400" b="1" dirty="0">
                <a:solidFill>
                  <a:prstClr val="black"/>
                </a:solidFill>
              </a:rPr>
              <a:t> dal pevně omotanou zelenou šňůru. Přikázal mi, abych ji </a:t>
            </a:r>
            <a:r>
              <a:rPr lang="cs-CZ" sz="2400" b="1" dirty="0">
                <a:solidFill>
                  <a:prstClr val="black"/>
                </a:solidFill>
              </a:rPr>
              <a:t>nosila u</a:t>
            </a:r>
            <a:r>
              <a:rPr lang="es-ES" sz="2400" b="1" dirty="0">
                <a:solidFill>
                  <a:prstClr val="black"/>
                </a:solidFill>
              </a:rPr>
              <a:t> srdc</a:t>
            </a:r>
            <a:r>
              <a:rPr lang="cs-CZ" sz="2400" b="1" dirty="0">
                <a:solidFill>
                  <a:prstClr val="black"/>
                </a:solidFill>
              </a:rPr>
              <a:t>e</a:t>
            </a:r>
            <a:r>
              <a:rPr lang="es-ES" sz="2400" b="1" dirty="0">
                <a:solidFill>
                  <a:prstClr val="black"/>
                </a:solidFill>
              </a:rPr>
              <a:t> a když</a:t>
            </a:r>
            <a:r>
              <a:rPr lang="cs-CZ" sz="2400" b="1" dirty="0">
                <a:solidFill>
                  <a:prstClr val="black"/>
                </a:solidFill>
              </a:rPr>
              <a:t> budu</a:t>
            </a:r>
            <a:r>
              <a:rPr lang="es-ES" sz="2400" b="1" dirty="0">
                <a:solidFill>
                  <a:prstClr val="black"/>
                </a:solidFill>
              </a:rPr>
              <a:t> ch</a:t>
            </a:r>
            <a:r>
              <a:rPr lang="cs-CZ" sz="2400" b="1" dirty="0">
                <a:solidFill>
                  <a:prstClr val="black"/>
                </a:solidFill>
              </a:rPr>
              <a:t>tít</a:t>
            </a:r>
            <a:r>
              <a:rPr lang="es-ES" sz="2400" b="1" dirty="0">
                <a:solidFill>
                  <a:prstClr val="black"/>
                </a:solidFill>
              </a:rPr>
              <a:t> vidět Ježíše, abych ji vytáhl</a:t>
            </a:r>
            <a:r>
              <a:rPr lang="cs-CZ" sz="2400" b="1" dirty="0">
                <a:solidFill>
                  <a:prstClr val="black"/>
                </a:solidFill>
              </a:rPr>
              <a:t>a</a:t>
            </a:r>
            <a:r>
              <a:rPr lang="es-ES" sz="2400" b="1" dirty="0">
                <a:solidFill>
                  <a:prstClr val="black"/>
                </a:solidFill>
              </a:rPr>
              <a:t> z hrudi a </a:t>
            </a:r>
            <a:r>
              <a:rPr lang="cs-CZ" sz="2400" b="1" dirty="0">
                <a:solidFill>
                  <a:prstClr val="black"/>
                </a:solidFill>
              </a:rPr>
              <a:t>rozmotala ji</a:t>
            </a:r>
            <a:r>
              <a:rPr lang="es-ES" sz="2400" b="1" dirty="0">
                <a:solidFill>
                  <a:prstClr val="black"/>
                </a:solidFill>
              </a:rPr>
              <a:t>. Varoval mě, abych </a:t>
            </a:r>
            <a:r>
              <a:rPr lang="cs-CZ" sz="2400" b="1" dirty="0">
                <a:solidFill>
                  <a:prstClr val="black"/>
                </a:solidFill>
              </a:rPr>
              <a:t>ji</a:t>
            </a:r>
            <a:r>
              <a:rPr lang="es-ES" sz="2400" b="1" dirty="0">
                <a:solidFill>
                  <a:prstClr val="black"/>
                </a:solidFill>
              </a:rPr>
              <a:t> nenechával</a:t>
            </a:r>
            <a:r>
              <a:rPr lang="cs-CZ" sz="2400" b="1" dirty="0">
                <a:solidFill>
                  <a:prstClr val="black"/>
                </a:solidFill>
              </a:rPr>
              <a:t>a</a:t>
            </a:r>
            <a:r>
              <a:rPr lang="es-ES" sz="2400" b="1" dirty="0">
                <a:solidFill>
                  <a:prstClr val="black"/>
                </a:solidFill>
              </a:rPr>
              <a:t> s</a:t>
            </a:r>
            <a:r>
              <a:rPr lang="cs-CZ" sz="2400" b="1" dirty="0">
                <a:solidFill>
                  <a:prstClr val="black"/>
                </a:solidFill>
              </a:rPr>
              <a:t>motanou</a:t>
            </a:r>
            <a:r>
              <a:rPr lang="es-ES" sz="2400" b="1" dirty="0">
                <a:solidFill>
                  <a:prstClr val="black"/>
                </a:solidFill>
              </a:rPr>
              <a:t> příliš dlouho, aby se </a:t>
            </a:r>
            <a:r>
              <a:rPr lang="cs-CZ" sz="2400" b="1" dirty="0">
                <a:solidFill>
                  <a:prstClr val="black"/>
                </a:solidFill>
              </a:rPr>
              <a:t>nezasukovala a nepřetrhla</a:t>
            </a:r>
            <a:r>
              <a:rPr lang="es-ES" sz="2400" b="1" dirty="0">
                <a:solidFill>
                  <a:prstClr val="black"/>
                </a:solidFill>
              </a:rPr>
              <a:t>.</a:t>
            </a:r>
            <a:endParaRPr lang="es-ES" sz="2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094E61-354E-46F1-F02B-23581341E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70" y="1855306"/>
            <a:ext cx="8510057" cy="4757175"/>
          </a:xfrm>
          <a:prstGeom prst="rect">
            <a:avLst/>
          </a:prstGeom>
          <a:ln w="127000" cap="rnd">
            <a:solidFill>
              <a:srgbClr val="1A7F1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83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F77D3-5C19-4E96-FC2A-0E01747E9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181309D-15B0-76F7-E635-06BF3699C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0" y="120200"/>
            <a:ext cx="6054416" cy="3452909"/>
          </a:xfrm>
          <a:prstGeom prst="roundRect">
            <a:avLst>
              <a:gd name="adj" fmla="val 470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606875D-B544-E52B-4A20-62C755BDC58F}"/>
              </a:ext>
            </a:extLst>
          </p:cNvPr>
          <p:cNvSpPr txBox="1"/>
          <p:nvPr/>
        </p:nvSpPr>
        <p:spPr>
          <a:xfrm>
            <a:off x="192172" y="4565749"/>
            <a:ext cx="60850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prstClr val="black"/>
                </a:solidFill>
              </a:rPr>
              <a:t>Tento sen mi dal naději.
Zelená šňůra byla pro mě symbolem víry </a:t>
            </a:r>
            <a:r>
              <a:rPr lang="cs-CZ" sz="2400" b="1" dirty="0">
                <a:solidFill>
                  <a:prstClr val="black"/>
                </a:solidFill>
              </a:rPr>
              <a:t>  </a:t>
            </a:r>
            <a:r>
              <a:rPr lang="es-ES" sz="2400" b="1" dirty="0">
                <a:solidFill>
                  <a:prstClr val="black"/>
                </a:solidFill>
              </a:rPr>
              <a:t>a v mé duši se rozhořela krásná </a:t>
            </a:r>
            <a:r>
              <a:rPr lang="cs-CZ" sz="2400" b="1">
                <a:solidFill>
                  <a:prstClr val="black"/>
                </a:solidFill>
              </a:rPr>
              <a:t>průzračnost </a:t>
            </a:r>
            <a:r>
              <a:rPr lang="es-ES" sz="2400" b="1">
                <a:solidFill>
                  <a:prstClr val="black"/>
                </a:solidFill>
              </a:rPr>
              <a:t>důvěry </a:t>
            </a:r>
            <a:r>
              <a:rPr lang="es-ES" sz="2400" b="1" dirty="0">
                <a:solidFill>
                  <a:prstClr val="black"/>
                </a:solidFill>
              </a:rPr>
              <a:t>v Boha.</a:t>
            </a:r>
            <a:endParaRPr lang="es-ES" sz="24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3EA3050-6A0B-C6FB-1948-EC33A5694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9" y="3418638"/>
            <a:ext cx="5800725" cy="3319912"/>
          </a:xfrm>
          <a:prstGeom prst="roundRect">
            <a:avLst>
              <a:gd name="adj" fmla="val 41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5C0B81-719F-702E-FD5C-00AA6D3716B0}"/>
              </a:ext>
            </a:extLst>
          </p:cNvPr>
          <p:cNvSpPr txBox="1"/>
          <p:nvPr/>
        </p:nvSpPr>
        <p:spPr>
          <a:xfrm>
            <a:off x="6776153" y="584234"/>
            <a:ext cx="49172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prstClr val="black"/>
                </a:solidFill>
              </a:rPr>
              <a:t>Přitiskl</a:t>
            </a:r>
            <a:r>
              <a:rPr lang="cs-CZ" sz="2400" b="1" dirty="0">
                <a:solidFill>
                  <a:prstClr val="black"/>
                </a:solidFill>
              </a:rPr>
              <a:t>a</a:t>
            </a:r>
            <a:r>
              <a:rPr lang="es-ES" sz="2400" b="1" dirty="0">
                <a:solidFill>
                  <a:prstClr val="black"/>
                </a:solidFill>
              </a:rPr>
              <a:t> jsem šňůru k srdci a radostně sestoupil</a:t>
            </a:r>
            <a:r>
              <a:rPr lang="cs-CZ" sz="2400" b="1" dirty="0">
                <a:solidFill>
                  <a:prstClr val="black"/>
                </a:solidFill>
              </a:rPr>
              <a:t>a po</a:t>
            </a:r>
            <a:r>
              <a:rPr lang="es-ES" sz="2400" b="1" dirty="0">
                <a:solidFill>
                  <a:prstClr val="black"/>
                </a:solidFill>
              </a:rPr>
              <a:t> úzk</a:t>
            </a:r>
            <a:r>
              <a:rPr lang="cs-CZ" sz="2400" b="1" dirty="0">
                <a:solidFill>
                  <a:prstClr val="black"/>
                </a:solidFill>
              </a:rPr>
              <a:t>é</a:t>
            </a:r>
            <a:r>
              <a:rPr lang="es-ES" sz="2400" b="1" dirty="0">
                <a:solidFill>
                  <a:prstClr val="black"/>
                </a:solidFill>
              </a:rPr>
              <a:t>m </a:t>
            </a:r>
            <a:r>
              <a:rPr lang="cs-CZ" sz="2400" b="1" dirty="0">
                <a:solidFill>
                  <a:prstClr val="black"/>
                </a:solidFill>
              </a:rPr>
              <a:t>žebříku</a:t>
            </a:r>
            <a:r>
              <a:rPr lang="es-ES" sz="2400" b="1" dirty="0">
                <a:solidFill>
                  <a:prstClr val="black"/>
                </a:solidFill>
              </a:rPr>
              <a:t>, chválil</a:t>
            </a:r>
            <a:r>
              <a:rPr lang="cs-CZ" sz="2400" b="1" dirty="0">
                <a:solidFill>
                  <a:prstClr val="black"/>
                </a:solidFill>
              </a:rPr>
              <a:t>a</a:t>
            </a:r>
            <a:r>
              <a:rPr lang="es-ES" sz="2400" b="1" dirty="0">
                <a:solidFill>
                  <a:prstClr val="black"/>
                </a:solidFill>
              </a:rPr>
              <a:t> Pána a ukazoval</a:t>
            </a:r>
            <a:r>
              <a:rPr lang="cs-CZ" sz="2400" b="1" dirty="0">
                <a:solidFill>
                  <a:prstClr val="black"/>
                </a:solidFill>
              </a:rPr>
              <a:t>a</a:t>
            </a:r>
            <a:r>
              <a:rPr lang="es-ES" sz="2400" b="1" dirty="0">
                <a:solidFill>
                  <a:prstClr val="black"/>
                </a:solidFill>
              </a:rPr>
              <a:t> všem, k</a:t>
            </a:r>
            <a:r>
              <a:rPr lang="cs-CZ" sz="2400" b="1" dirty="0">
                <a:solidFill>
                  <a:prstClr val="black"/>
                </a:solidFill>
              </a:rPr>
              <a:t>oho jsem potkala</a:t>
            </a:r>
            <a:r>
              <a:rPr lang="es-ES" sz="2400" b="1" dirty="0">
                <a:solidFill>
                  <a:prstClr val="black"/>
                </a:solidFill>
              </a:rPr>
              <a:t>, kde mohou najít Ježíše.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0086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602</Words>
  <Application>Microsoft Office PowerPoint</Application>
  <PresentationFormat>Panorámica</PresentationFormat>
  <Paragraphs>23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69</cp:revision>
  <dcterms:created xsi:type="dcterms:W3CDTF">2026-04-25T14:27:34Z</dcterms:created>
  <dcterms:modified xsi:type="dcterms:W3CDTF">2026-05-06T06:03:41Z</dcterms:modified>
</cp:coreProperties>
</file>